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3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D1D0A0-FABF-D212-1390-CD09DF4BFE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8A97EC5-0238-52FE-2C3A-BB626D6DA8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3EDBF8-6149-91DF-2933-A4BB5AA25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6AE1-9766-48F9-9EB5-E185E987E22C}" type="datetimeFigureOut">
              <a:rPr lang="zh-CN" altLang="en-US" smtClean="0"/>
              <a:t>2025-01-28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D864D9-A1D0-EAD2-6BAE-AC13D45C3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BA3B62-47EE-9E2F-C97D-FAE554F0B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9F623-0732-45D2-986A-5610A57B52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150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501C41-8AB2-ADDE-2DDE-8A5C11D62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12B6A8C-FB49-C4C9-E226-B6705084FA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B3AB38-1044-8EC4-B3AC-75F0B8725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6AE1-9766-48F9-9EB5-E185E987E22C}" type="datetimeFigureOut">
              <a:rPr lang="zh-CN" altLang="en-US" smtClean="0"/>
              <a:t>2025-01-28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F3A865-4B10-B167-02AA-B2FAA4AA0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E1D8F5-7654-691F-8CAC-D336A4CC3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9F623-0732-45D2-986A-5610A57B52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551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B57A63A-7103-B70F-715A-7DC5425981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A001099-0628-A5C1-2E11-D9744ACAAE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E322FD-0CA8-6B51-359C-FB40E0AE0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6AE1-9766-48F9-9EB5-E185E987E22C}" type="datetimeFigureOut">
              <a:rPr lang="zh-CN" altLang="en-US" smtClean="0"/>
              <a:t>2025-01-28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B6EEA8-B239-3345-83CB-6515B3851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D664A6-F004-5E07-1108-8F72F198C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9F623-0732-45D2-986A-5610A57B52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063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BBDE70-D0F2-8DAD-83AA-569601F7A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F539E3-F286-2E07-D2F1-2653C4AF3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3A1923-BE8B-7839-E55D-4DE7D51A1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6AE1-9766-48F9-9EB5-E185E987E22C}" type="datetimeFigureOut">
              <a:rPr lang="zh-CN" altLang="en-US" smtClean="0"/>
              <a:t>2025-01-28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58236E-D69E-7E9C-5181-F4C1DC865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6BD394-814B-E77A-FA85-68987E6A0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9F623-0732-45D2-986A-5610A57B52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3200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D14C44-BC2C-1576-27F8-BA7F9323F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11BAE7-D546-4685-B996-B015D26D7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B81BBB-0742-4E69-158C-5B051839A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6AE1-9766-48F9-9EB5-E185E987E22C}" type="datetimeFigureOut">
              <a:rPr lang="zh-CN" altLang="en-US" smtClean="0"/>
              <a:t>2025-01-28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8E93DB-2FB1-0754-C71F-E2585584B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787F42-D30B-8A28-3E5B-39363E40A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9F623-0732-45D2-986A-5610A57B52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279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97D97E-4E9A-6524-387C-A8BD93294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9DE492-7FD4-7D37-A5CF-90FF49D373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D671996-0E46-8C58-3217-6DFDBD8FA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7B567A2-C182-B2E5-F3EA-9195F8A2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6AE1-9766-48F9-9EB5-E185E987E22C}" type="datetimeFigureOut">
              <a:rPr lang="zh-CN" altLang="en-US" smtClean="0"/>
              <a:t>2025-01-28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252E392-C857-51C0-4B51-D13506F82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D3586D7-FB1F-BD1B-3268-775731BF5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9F623-0732-45D2-986A-5610A57B52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279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1E62BD-8004-D5F9-1087-74D3214DA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590A7F-FC68-01DE-E1A3-51F480EC5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0F8C74-50F6-5D7E-854A-E8BD35B109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9CB5670-F7D9-82EC-FE67-AFD7836250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0261F00-4D5D-1058-E72C-0FE8D8FFEC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E31F4C2-8893-1B71-8036-1D796C406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6AE1-9766-48F9-9EB5-E185E987E22C}" type="datetimeFigureOut">
              <a:rPr lang="zh-CN" altLang="en-US" smtClean="0"/>
              <a:t>2025-01-28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DDDCF56-27C3-20AA-F4C6-08C90C458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F90CBDE-C804-07D5-F401-4622ADC62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9F623-0732-45D2-986A-5610A57B52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532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538CD5-2825-04E9-88D6-8705CEFE7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7698D0D-285E-CC84-913E-240A23BB6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6AE1-9766-48F9-9EB5-E185E987E22C}" type="datetimeFigureOut">
              <a:rPr lang="zh-CN" altLang="en-US" smtClean="0"/>
              <a:t>2025-01-28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270DA64-E765-3BCF-D540-5296C7429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9179F94-952C-1776-ECA9-BE2477367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9F623-0732-45D2-986A-5610A57B52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711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1AA32AD-2CA4-7442-1D68-015783F0E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6AE1-9766-48F9-9EB5-E185E987E22C}" type="datetimeFigureOut">
              <a:rPr lang="zh-CN" altLang="en-US" smtClean="0"/>
              <a:t>2025-01-28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E7133D4-4800-8D00-0AF0-C6323D855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BCF541-8D3B-8909-13A0-E39BD10DB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9F623-0732-45D2-986A-5610A57B52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964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7BFFB7-1050-F719-02FA-AD3A87D2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C8A406-82A2-2FB6-8420-4BFFE230D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7F1E0DB-908B-1632-8ED6-78B1746203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A6A730-DAA8-F4EF-1B17-DE470220E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6AE1-9766-48F9-9EB5-E185E987E22C}" type="datetimeFigureOut">
              <a:rPr lang="zh-CN" altLang="en-US" smtClean="0"/>
              <a:t>2025-01-28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56FB65-FF2C-7B10-B03E-BC8245A0E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415272-AB32-1938-62AA-7CDA48835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9F623-0732-45D2-986A-5610A57B52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635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AC806E-4138-1F76-4D6F-E45E1847E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E6EDEFE-8F59-DD43-98D0-83487EFDEE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92FFB78-07AC-4418-5F92-9FDDC43AA3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30C0D0-02FD-0EF4-27E4-FEBCCAA3B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6AE1-9766-48F9-9EB5-E185E987E22C}" type="datetimeFigureOut">
              <a:rPr lang="zh-CN" altLang="en-US" smtClean="0"/>
              <a:t>2025-01-28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D1EA18-27ED-0363-193C-3305DACE3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C0861D2-64C8-00B1-6C81-2717B21FE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9F623-0732-45D2-986A-5610A57B52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516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B8C7BAF-9CDC-161C-097E-9B758848D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4A937B-7589-8613-BE4F-50A175B9E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7AE06E-666D-4AFF-DAE5-07953C6F12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D26AE1-9766-48F9-9EB5-E185E987E22C}" type="datetimeFigureOut">
              <a:rPr lang="zh-CN" altLang="en-US" smtClean="0"/>
              <a:t>2025-01-28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48FDD8-F3EB-2382-E183-01808D942F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56BE77-44B2-7DB2-4BE5-5F5530323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9F623-0732-45D2-986A-5610A57B52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8530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8CA75B-1D36-698A-778A-8AB7F5B89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286" y="328626"/>
            <a:ext cx="5424800" cy="1009651"/>
          </a:xfrm>
        </p:spPr>
        <p:txBody>
          <a:bodyPr>
            <a:normAutofit fontScale="90000"/>
          </a:bodyPr>
          <a:lstStyle/>
          <a:p>
            <a:r>
              <a:rPr lang="en-GB" altLang="zh-CN" b="0" i="0" dirty="0" err="1">
                <a:effectLst/>
                <a:latin typeface="Garamond" panose="02020404030301010803" pitchFamily="18" charset="0"/>
              </a:rPr>
              <a:t>BaltimoreLink</a:t>
            </a:r>
            <a:r>
              <a:rPr lang="en-GB" altLang="zh-CN" b="0" i="0" dirty="0">
                <a:effectLst/>
                <a:latin typeface="Garamond" panose="02020404030301010803" pitchFamily="18" charset="0"/>
              </a:rPr>
              <a:t> </a:t>
            </a:r>
            <a:r>
              <a:rPr lang="en-US" altLang="zh-CN" b="0" i="0" dirty="0">
                <a:effectLst/>
                <a:latin typeface="Garamond" panose="02020404030301010803" pitchFamily="18" charset="0"/>
              </a:rPr>
              <a:t>and </a:t>
            </a:r>
            <a:r>
              <a:rPr lang="en-GB" altLang="zh-CN" b="0" i="0" dirty="0">
                <a:effectLst/>
                <a:latin typeface="Garamond" panose="02020404030301010803" pitchFamily="18" charset="0"/>
              </a:rPr>
              <a:t>Baltimore </a:t>
            </a:r>
            <a:r>
              <a:rPr lang="en-US" altLang="zh-CN" b="0" i="0" dirty="0">
                <a:effectLst/>
                <a:latin typeface="Garamond" panose="02020404030301010803" pitchFamily="18" charset="0"/>
              </a:rPr>
              <a:t>Bike Share</a:t>
            </a:r>
            <a:endParaRPr lang="zh-CN" altLang="en-US" dirty="0">
              <a:latin typeface="Garamond" panose="02020404030301010803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0DB1F9-8BE3-97F3-6EAD-0F6E0CCA7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2868"/>
            <a:ext cx="10515600" cy="4351338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791B67-40DC-10AC-1117-7CFFAB124E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135" t="-182"/>
          <a:stretch/>
        </p:blipFill>
        <p:spPr>
          <a:xfrm>
            <a:off x="283969" y="1517185"/>
            <a:ext cx="8106032" cy="38556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360F5A6-02D2-879C-AA55-49ADE9146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673" y="372564"/>
            <a:ext cx="3346056" cy="187936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974521D-FCAF-4973-5643-579317C33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7889" y="4232933"/>
            <a:ext cx="3825911" cy="254961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BC4884C-D192-303A-2B67-4A4800641826}"/>
              </a:ext>
            </a:extLst>
          </p:cNvPr>
          <p:cNvCxnSpPr>
            <a:cxnSpLocks/>
          </p:cNvCxnSpPr>
          <p:nvPr/>
        </p:nvCxnSpPr>
        <p:spPr>
          <a:xfrm flipV="1">
            <a:off x="3863546" y="2251932"/>
            <a:ext cx="2964127" cy="1119928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8362B1D-7529-C4BD-79C7-F9C3D235C0E5}"/>
              </a:ext>
            </a:extLst>
          </p:cNvPr>
          <p:cNvCxnSpPr>
            <a:cxnSpLocks/>
          </p:cNvCxnSpPr>
          <p:nvPr/>
        </p:nvCxnSpPr>
        <p:spPr>
          <a:xfrm flipV="1">
            <a:off x="3863546" y="2251932"/>
            <a:ext cx="6310183" cy="1119928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397C33CD-BBBA-D4B6-A75C-DA197876C21B}"/>
              </a:ext>
            </a:extLst>
          </p:cNvPr>
          <p:cNvCxnSpPr>
            <a:cxnSpLocks/>
          </p:cNvCxnSpPr>
          <p:nvPr/>
        </p:nvCxnSpPr>
        <p:spPr>
          <a:xfrm>
            <a:off x="1499286" y="3301146"/>
            <a:ext cx="6028603" cy="931787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8C2BA9E-8440-2222-FB64-60FDA445C2D1}"/>
              </a:ext>
            </a:extLst>
          </p:cNvPr>
          <p:cNvCxnSpPr>
            <a:cxnSpLocks/>
          </p:cNvCxnSpPr>
          <p:nvPr/>
        </p:nvCxnSpPr>
        <p:spPr>
          <a:xfrm>
            <a:off x="1499286" y="3301146"/>
            <a:ext cx="6028603" cy="3481398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473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ACD79-E063-194E-249E-E2B004CBD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C4F724-C000-BE5D-3649-6713559C7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286" y="328626"/>
            <a:ext cx="5424800" cy="1009651"/>
          </a:xfrm>
        </p:spPr>
        <p:txBody>
          <a:bodyPr>
            <a:normAutofit fontScale="90000"/>
          </a:bodyPr>
          <a:lstStyle/>
          <a:p>
            <a:r>
              <a:rPr lang="en-GB" altLang="zh-CN" b="0" i="0" dirty="0" err="1">
                <a:effectLst/>
                <a:latin typeface="Garamond" panose="02020404030301010803" pitchFamily="18" charset="0"/>
              </a:rPr>
              <a:t>BaltimoreLink</a:t>
            </a:r>
            <a:r>
              <a:rPr lang="en-GB" altLang="zh-CN" b="0" i="0" dirty="0">
                <a:effectLst/>
                <a:latin typeface="Garamond" panose="02020404030301010803" pitchFamily="18" charset="0"/>
              </a:rPr>
              <a:t> </a:t>
            </a:r>
            <a:r>
              <a:rPr lang="en-US" altLang="zh-CN" b="0" i="0" dirty="0">
                <a:effectLst/>
                <a:latin typeface="Garamond" panose="02020404030301010803" pitchFamily="18" charset="0"/>
              </a:rPr>
              <a:t>and </a:t>
            </a:r>
            <a:r>
              <a:rPr lang="en-GB" altLang="zh-CN" b="0" i="0" dirty="0">
                <a:effectLst/>
                <a:latin typeface="Garamond" panose="02020404030301010803" pitchFamily="18" charset="0"/>
              </a:rPr>
              <a:t>Baltimore </a:t>
            </a:r>
            <a:r>
              <a:rPr lang="en-US" altLang="zh-CN" b="0" i="0" dirty="0">
                <a:effectLst/>
                <a:latin typeface="Garamond" panose="02020404030301010803" pitchFamily="18" charset="0"/>
              </a:rPr>
              <a:t>Bike Share</a:t>
            </a:r>
            <a:endParaRPr lang="zh-CN" altLang="en-US" dirty="0">
              <a:latin typeface="Garamond" panose="02020404030301010803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EC23EF-58F4-5D58-66E9-AB9730C9F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2868"/>
            <a:ext cx="10515600" cy="4351338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28B2E3-1A2F-7829-51B0-631BE17A05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135" t="-182"/>
          <a:stretch/>
        </p:blipFill>
        <p:spPr>
          <a:xfrm>
            <a:off x="283969" y="1517185"/>
            <a:ext cx="8106032" cy="38556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B1A09F5-FA3B-4A53-577B-F766589FE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673" y="372564"/>
            <a:ext cx="3346056" cy="187936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18452E-A1BE-40AB-13A6-B5054606C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7889" y="4232933"/>
            <a:ext cx="3825911" cy="254961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BA6187F-494C-22B8-17C4-B38857E0C14B}"/>
              </a:ext>
            </a:extLst>
          </p:cNvPr>
          <p:cNvCxnSpPr>
            <a:cxnSpLocks/>
          </p:cNvCxnSpPr>
          <p:nvPr/>
        </p:nvCxnSpPr>
        <p:spPr>
          <a:xfrm flipV="1">
            <a:off x="3863546" y="2251932"/>
            <a:ext cx="2964127" cy="1119928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FE0EF89-C548-FBE0-EC3C-C6A59661A439}"/>
              </a:ext>
            </a:extLst>
          </p:cNvPr>
          <p:cNvCxnSpPr>
            <a:cxnSpLocks/>
          </p:cNvCxnSpPr>
          <p:nvPr/>
        </p:nvCxnSpPr>
        <p:spPr>
          <a:xfrm flipV="1">
            <a:off x="3863546" y="2251932"/>
            <a:ext cx="6310183" cy="1119928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E6D0D83D-15FE-62B4-12CC-765F422DE973}"/>
              </a:ext>
            </a:extLst>
          </p:cNvPr>
          <p:cNvCxnSpPr>
            <a:cxnSpLocks/>
          </p:cNvCxnSpPr>
          <p:nvPr/>
        </p:nvCxnSpPr>
        <p:spPr>
          <a:xfrm>
            <a:off x="1499286" y="3301146"/>
            <a:ext cx="6028603" cy="931787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9B104CF-F63C-AE8C-5D36-486403939969}"/>
              </a:ext>
            </a:extLst>
          </p:cNvPr>
          <p:cNvCxnSpPr>
            <a:cxnSpLocks/>
          </p:cNvCxnSpPr>
          <p:nvPr/>
        </p:nvCxnSpPr>
        <p:spPr>
          <a:xfrm>
            <a:off x="1499286" y="3301146"/>
            <a:ext cx="6028603" cy="3481398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34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541DF13-FF65-CDDB-1FD4-B94C57F29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0046" y="3520804"/>
            <a:ext cx="3671527" cy="323743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A830AD5-A1EF-C08E-448B-1B4AD4566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B2BE76-58F1-93CE-B5FB-32C9ED320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9624D0-7FDD-1F40-D5F1-444A83510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5" y="113506"/>
            <a:ext cx="8543625" cy="462918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5D99290-93C5-5579-FD95-930C371A0CFB}"/>
              </a:ext>
            </a:extLst>
          </p:cNvPr>
          <p:cNvSpPr/>
          <p:nvPr/>
        </p:nvSpPr>
        <p:spPr>
          <a:xfrm>
            <a:off x="9791472" y="5214027"/>
            <a:ext cx="605830" cy="32825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D8A8CF3-8EB3-B72E-CE4C-67E32778B8D0}"/>
              </a:ext>
            </a:extLst>
          </p:cNvPr>
          <p:cNvCxnSpPr>
            <a:cxnSpLocks/>
          </p:cNvCxnSpPr>
          <p:nvPr/>
        </p:nvCxnSpPr>
        <p:spPr>
          <a:xfrm>
            <a:off x="219455" y="4742688"/>
            <a:ext cx="9572017" cy="799595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A19AFDE-2380-30E3-4CD4-F5316790DCE3}"/>
              </a:ext>
            </a:extLst>
          </p:cNvPr>
          <p:cNvCxnSpPr>
            <a:cxnSpLocks/>
          </p:cNvCxnSpPr>
          <p:nvPr/>
        </p:nvCxnSpPr>
        <p:spPr>
          <a:xfrm>
            <a:off x="8763080" y="113506"/>
            <a:ext cx="1634222" cy="5100521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94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10</Words>
  <Application>Microsoft Office PowerPoint</Application>
  <PresentationFormat>宽屏</PresentationFormat>
  <Paragraphs>2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8" baseType="lpstr">
      <vt:lpstr>等线</vt:lpstr>
      <vt:lpstr>等线 Light</vt:lpstr>
      <vt:lpstr>Arial</vt:lpstr>
      <vt:lpstr>Garamond</vt:lpstr>
      <vt:lpstr>Office 主题​​</vt:lpstr>
      <vt:lpstr>BaltimoreLink and Baltimore Bike Share</vt:lpstr>
      <vt:lpstr>BaltimoreLink and Baltimore Bike Share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Wangzi Chen</dc:creator>
  <cp:lastModifiedBy>Wangzi Chen</cp:lastModifiedBy>
  <cp:revision>4</cp:revision>
  <dcterms:created xsi:type="dcterms:W3CDTF">2025-01-27T05:27:53Z</dcterms:created>
  <dcterms:modified xsi:type="dcterms:W3CDTF">2025-01-27T16:21:02Z</dcterms:modified>
</cp:coreProperties>
</file>